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"/>
  </p:notesMasterIdLst>
  <p:sldIdLst>
    <p:sldId id="282" r:id="rId2"/>
    <p:sldId id="278" r:id="rId3"/>
    <p:sldId id="279" r:id="rId4"/>
    <p:sldId id="280" r:id="rId5"/>
  </p:sldIdLst>
  <p:sldSz cx="15240000" cy="24384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4" autoAdjust="0"/>
    <p:restoredTop sz="90009" autoAdjust="0"/>
  </p:normalViewPr>
  <p:slideViewPr>
    <p:cSldViewPr snapToGrid="0">
      <p:cViewPr varScale="1">
        <p:scale>
          <a:sx n="19" d="100"/>
          <a:sy n="19" d="100"/>
        </p:scale>
        <p:origin x="2676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E1CB6-03FC-47A6-B824-165BA799D1C2}" type="datetimeFigureOut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52675" y="1241425"/>
            <a:ext cx="20923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A5333-61E3-4D8E-ACBA-F302675DE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4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263590" rtl="0" eaLnBrk="1" latinLnBrk="0" hangingPunct="1">
      <a:defRPr kumimoji="1" sz="2972" kern="1200">
        <a:solidFill>
          <a:schemeClr val="tx1"/>
        </a:solidFill>
        <a:latin typeface="+mn-lt"/>
        <a:ea typeface="+mn-ea"/>
        <a:cs typeface="+mn-cs"/>
      </a:defRPr>
    </a:lvl1pPr>
    <a:lvl2pPr marL="1131797" algn="l" defTabSz="2263590" rtl="0" eaLnBrk="1" latinLnBrk="0" hangingPunct="1">
      <a:defRPr kumimoji="1" sz="2972" kern="1200">
        <a:solidFill>
          <a:schemeClr val="tx1"/>
        </a:solidFill>
        <a:latin typeface="+mn-lt"/>
        <a:ea typeface="+mn-ea"/>
        <a:cs typeface="+mn-cs"/>
      </a:defRPr>
    </a:lvl2pPr>
    <a:lvl3pPr marL="2263590" algn="l" defTabSz="2263590" rtl="0" eaLnBrk="1" latinLnBrk="0" hangingPunct="1">
      <a:defRPr kumimoji="1" sz="2972" kern="1200">
        <a:solidFill>
          <a:schemeClr val="tx1"/>
        </a:solidFill>
        <a:latin typeface="+mn-lt"/>
        <a:ea typeface="+mn-ea"/>
        <a:cs typeface="+mn-cs"/>
      </a:defRPr>
    </a:lvl3pPr>
    <a:lvl4pPr marL="3395387" algn="l" defTabSz="2263590" rtl="0" eaLnBrk="1" latinLnBrk="0" hangingPunct="1">
      <a:defRPr kumimoji="1" sz="2972" kern="1200">
        <a:solidFill>
          <a:schemeClr val="tx1"/>
        </a:solidFill>
        <a:latin typeface="+mn-lt"/>
        <a:ea typeface="+mn-ea"/>
        <a:cs typeface="+mn-cs"/>
      </a:defRPr>
    </a:lvl4pPr>
    <a:lvl5pPr marL="4527181" algn="l" defTabSz="2263590" rtl="0" eaLnBrk="1" latinLnBrk="0" hangingPunct="1">
      <a:defRPr kumimoji="1" sz="2972" kern="1200">
        <a:solidFill>
          <a:schemeClr val="tx1"/>
        </a:solidFill>
        <a:latin typeface="+mn-lt"/>
        <a:ea typeface="+mn-ea"/>
        <a:cs typeface="+mn-cs"/>
      </a:defRPr>
    </a:lvl5pPr>
    <a:lvl6pPr marL="5658974" algn="l" defTabSz="2263590" rtl="0" eaLnBrk="1" latinLnBrk="0" hangingPunct="1">
      <a:defRPr kumimoji="1" sz="2972" kern="1200">
        <a:solidFill>
          <a:schemeClr val="tx1"/>
        </a:solidFill>
        <a:latin typeface="+mn-lt"/>
        <a:ea typeface="+mn-ea"/>
        <a:cs typeface="+mn-cs"/>
      </a:defRPr>
    </a:lvl6pPr>
    <a:lvl7pPr marL="6790774" algn="l" defTabSz="2263590" rtl="0" eaLnBrk="1" latinLnBrk="0" hangingPunct="1">
      <a:defRPr kumimoji="1" sz="2972" kern="1200">
        <a:solidFill>
          <a:schemeClr val="tx1"/>
        </a:solidFill>
        <a:latin typeface="+mn-lt"/>
        <a:ea typeface="+mn-ea"/>
        <a:cs typeface="+mn-cs"/>
      </a:defRPr>
    </a:lvl7pPr>
    <a:lvl8pPr marL="7922571" algn="l" defTabSz="2263590" rtl="0" eaLnBrk="1" latinLnBrk="0" hangingPunct="1">
      <a:defRPr kumimoji="1" sz="2972" kern="1200">
        <a:solidFill>
          <a:schemeClr val="tx1"/>
        </a:solidFill>
        <a:latin typeface="+mn-lt"/>
        <a:ea typeface="+mn-ea"/>
        <a:cs typeface="+mn-cs"/>
      </a:defRPr>
    </a:lvl8pPr>
    <a:lvl9pPr marL="9054358" algn="l" defTabSz="2263590" rtl="0" eaLnBrk="1" latinLnBrk="0" hangingPunct="1">
      <a:defRPr kumimoji="1" sz="29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990624"/>
            <a:ext cx="12954000" cy="8489244"/>
          </a:xfrm>
        </p:spPr>
        <p:txBody>
          <a:bodyPr anchor="b"/>
          <a:lstStyle>
            <a:lvl1pPr algn="ctr">
              <a:defRPr sz="10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2807246"/>
            <a:ext cx="11430000" cy="5887154"/>
          </a:xfrm>
        </p:spPr>
        <p:txBody>
          <a:bodyPr/>
          <a:lstStyle>
            <a:lvl1pPr marL="0" indent="0" algn="ctr">
              <a:buNone/>
              <a:defRPr sz="4000"/>
            </a:lvl1pPr>
            <a:lvl2pPr marL="762015" indent="0" algn="ctr">
              <a:buNone/>
              <a:defRPr sz="3333"/>
            </a:lvl2pPr>
            <a:lvl3pPr marL="1524030" indent="0" algn="ctr">
              <a:buNone/>
              <a:defRPr sz="3000"/>
            </a:lvl3pPr>
            <a:lvl4pPr marL="2286046" indent="0" algn="ctr">
              <a:buNone/>
              <a:defRPr sz="2667"/>
            </a:lvl4pPr>
            <a:lvl5pPr marL="3048061" indent="0" algn="ctr">
              <a:buNone/>
              <a:defRPr sz="2667"/>
            </a:lvl5pPr>
            <a:lvl6pPr marL="3810076" indent="0" algn="ctr">
              <a:buNone/>
              <a:defRPr sz="2667"/>
            </a:lvl6pPr>
            <a:lvl7pPr marL="4572091" indent="0" algn="ctr">
              <a:buNone/>
              <a:defRPr sz="2667"/>
            </a:lvl7pPr>
            <a:lvl8pPr marL="5334107" indent="0" algn="ctr">
              <a:buNone/>
              <a:defRPr sz="2667"/>
            </a:lvl8pPr>
            <a:lvl9pPr marL="6096122" indent="0" algn="ctr">
              <a:buNone/>
              <a:defRPr sz="266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750" y="22600361"/>
            <a:ext cx="3429000" cy="1298222"/>
          </a:xfrm>
          <a:prstGeom prst="rect">
            <a:avLst/>
          </a:prstGeom>
        </p:spPr>
        <p:txBody>
          <a:bodyPr/>
          <a:lstStyle/>
          <a:p>
            <a:fld id="{6CA8F583-6404-4F6A-9F80-750ED79330D3}" type="datetime1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48250" y="22600361"/>
            <a:ext cx="5143500" cy="129822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3250" y="22600361"/>
            <a:ext cx="3429000" cy="1298222"/>
          </a:xfrm>
          <a:prstGeom prst="rect">
            <a:avLst/>
          </a:prstGeom>
        </p:spPr>
        <p:txBody>
          <a:bodyPr/>
          <a:lstStyle/>
          <a:p>
            <a:fld id="{A6105AE0-4F00-4C33-8D21-EF4CAAC816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32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750" y="22600361"/>
            <a:ext cx="3429000" cy="1298222"/>
          </a:xfrm>
          <a:prstGeom prst="rect">
            <a:avLst/>
          </a:prstGeom>
        </p:spPr>
        <p:txBody>
          <a:bodyPr/>
          <a:lstStyle/>
          <a:p>
            <a:fld id="{F1B37285-A308-40CA-B813-948506009817}" type="datetime1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48250" y="22600361"/>
            <a:ext cx="5143500" cy="129822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3250" y="22600361"/>
            <a:ext cx="3429000" cy="1298222"/>
          </a:xfrm>
          <a:prstGeom prst="rect">
            <a:avLst/>
          </a:prstGeom>
        </p:spPr>
        <p:txBody>
          <a:bodyPr/>
          <a:lstStyle/>
          <a:p>
            <a:fld id="{A6105AE0-4F00-4C33-8D21-EF4CAAC816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626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6126" y="1298222"/>
            <a:ext cx="3286125" cy="206643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751" y="1298222"/>
            <a:ext cx="9667875" cy="2066431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750" y="22600361"/>
            <a:ext cx="3429000" cy="1298222"/>
          </a:xfrm>
          <a:prstGeom prst="rect">
            <a:avLst/>
          </a:prstGeom>
        </p:spPr>
        <p:txBody>
          <a:bodyPr/>
          <a:lstStyle/>
          <a:p>
            <a:fld id="{3190835A-3E4D-4D65-9052-800456D22A28}" type="datetime1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48250" y="22600361"/>
            <a:ext cx="5143500" cy="129822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3250" y="22600361"/>
            <a:ext cx="3429000" cy="1298222"/>
          </a:xfrm>
          <a:prstGeom prst="rect">
            <a:avLst/>
          </a:prstGeom>
        </p:spPr>
        <p:txBody>
          <a:bodyPr/>
          <a:lstStyle/>
          <a:p>
            <a:fld id="{A6105AE0-4F00-4C33-8D21-EF4CAAC816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92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750" y="22600361"/>
            <a:ext cx="3429000" cy="1298222"/>
          </a:xfrm>
          <a:prstGeom prst="rect">
            <a:avLst/>
          </a:prstGeom>
        </p:spPr>
        <p:txBody>
          <a:bodyPr/>
          <a:lstStyle/>
          <a:p>
            <a:fld id="{6B1A57FB-119F-418E-B638-B8E182620E3A}" type="datetime1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48250" y="22600361"/>
            <a:ext cx="5143500" cy="129822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3250" y="22600361"/>
            <a:ext cx="3429000" cy="1298222"/>
          </a:xfrm>
          <a:prstGeom prst="rect">
            <a:avLst/>
          </a:prstGeom>
        </p:spPr>
        <p:txBody>
          <a:bodyPr/>
          <a:lstStyle/>
          <a:p>
            <a:fld id="{A6105AE0-4F00-4C33-8D21-EF4CAAC816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74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813" y="6079074"/>
            <a:ext cx="13144500" cy="10143065"/>
          </a:xfrm>
        </p:spPr>
        <p:txBody>
          <a:bodyPr anchor="b"/>
          <a:lstStyle>
            <a:lvl1pPr>
              <a:defRPr sz="10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813" y="16318096"/>
            <a:ext cx="13144500" cy="5333998"/>
          </a:xfr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762015" indent="0">
              <a:buNone/>
              <a:defRPr sz="3333">
                <a:solidFill>
                  <a:schemeClr val="tx1">
                    <a:tint val="75000"/>
                  </a:schemeClr>
                </a:solidFill>
              </a:defRPr>
            </a:lvl2pPr>
            <a:lvl3pPr marL="152403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286046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4pPr>
            <a:lvl5pPr marL="304806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5pPr>
            <a:lvl6pPr marL="3810076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457209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5334107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6096122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750" y="22600361"/>
            <a:ext cx="3429000" cy="1298222"/>
          </a:xfrm>
          <a:prstGeom prst="rect">
            <a:avLst/>
          </a:prstGeom>
        </p:spPr>
        <p:txBody>
          <a:bodyPr/>
          <a:lstStyle/>
          <a:p>
            <a:fld id="{E475BE5B-A286-43F3-BC8B-1D88AB38AF77}" type="datetime1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48250" y="22600361"/>
            <a:ext cx="5143500" cy="129822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3250" y="22600361"/>
            <a:ext cx="3429000" cy="1298222"/>
          </a:xfrm>
          <a:prstGeom prst="rect">
            <a:avLst/>
          </a:prstGeom>
        </p:spPr>
        <p:txBody>
          <a:bodyPr/>
          <a:lstStyle/>
          <a:p>
            <a:fld id="{A6105AE0-4F00-4C33-8D21-EF4CAAC816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10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750" y="6491111"/>
            <a:ext cx="6477000" cy="1547142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5250" y="6491111"/>
            <a:ext cx="6477000" cy="1547142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750" y="22600361"/>
            <a:ext cx="3429000" cy="1298222"/>
          </a:xfrm>
          <a:prstGeom prst="rect">
            <a:avLst/>
          </a:prstGeom>
        </p:spPr>
        <p:txBody>
          <a:bodyPr/>
          <a:lstStyle/>
          <a:p>
            <a:fld id="{5A77AD47-31B4-46EC-A6C8-FAE2C95C06E0}" type="datetime1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48250" y="22600361"/>
            <a:ext cx="5143500" cy="129822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3250" y="22600361"/>
            <a:ext cx="3429000" cy="1298222"/>
          </a:xfrm>
          <a:prstGeom prst="rect">
            <a:avLst/>
          </a:prstGeom>
        </p:spPr>
        <p:txBody>
          <a:bodyPr/>
          <a:lstStyle/>
          <a:p>
            <a:fld id="{A6105AE0-4F00-4C33-8D21-EF4CAAC816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85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735" y="1298228"/>
            <a:ext cx="13144500" cy="471311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737" y="5977468"/>
            <a:ext cx="6447233" cy="2929465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2015" indent="0">
              <a:buNone/>
              <a:defRPr sz="3333" b="1"/>
            </a:lvl2pPr>
            <a:lvl3pPr marL="1524030" indent="0">
              <a:buNone/>
              <a:defRPr sz="3000" b="1"/>
            </a:lvl3pPr>
            <a:lvl4pPr marL="2286046" indent="0">
              <a:buNone/>
              <a:defRPr sz="2667" b="1"/>
            </a:lvl4pPr>
            <a:lvl5pPr marL="3048061" indent="0">
              <a:buNone/>
              <a:defRPr sz="2667" b="1"/>
            </a:lvl5pPr>
            <a:lvl6pPr marL="3810076" indent="0">
              <a:buNone/>
              <a:defRPr sz="2667" b="1"/>
            </a:lvl6pPr>
            <a:lvl7pPr marL="4572091" indent="0">
              <a:buNone/>
              <a:defRPr sz="2667" b="1"/>
            </a:lvl7pPr>
            <a:lvl8pPr marL="5334107" indent="0">
              <a:buNone/>
              <a:defRPr sz="2667" b="1"/>
            </a:lvl8pPr>
            <a:lvl9pPr marL="6096122" indent="0">
              <a:buNone/>
              <a:defRPr sz="266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737" y="8906934"/>
            <a:ext cx="6447233" cy="131007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5251" y="5977468"/>
            <a:ext cx="6478985" cy="2929465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2015" indent="0">
              <a:buNone/>
              <a:defRPr sz="3333" b="1"/>
            </a:lvl2pPr>
            <a:lvl3pPr marL="1524030" indent="0">
              <a:buNone/>
              <a:defRPr sz="3000" b="1"/>
            </a:lvl3pPr>
            <a:lvl4pPr marL="2286046" indent="0">
              <a:buNone/>
              <a:defRPr sz="2667" b="1"/>
            </a:lvl4pPr>
            <a:lvl5pPr marL="3048061" indent="0">
              <a:buNone/>
              <a:defRPr sz="2667" b="1"/>
            </a:lvl5pPr>
            <a:lvl6pPr marL="3810076" indent="0">
              <a:buNone/>
              <a:defRPr sz="2667" b="1"/>
            </a:lvl6pPr>
            <a:lvl7pPr marL="4572091" indent="0">
              <a:buNone/>
              <a:defRPr sz="2667" b="1"/>
            </a:lvl7pPr>
            <a:lvl8pPr marL="5334107" indent="0">
              <a:buNone/>
              <a:defRPr sz="2667" b="1"/>
            </a:lvl8pPr>
            <a:lvl9pPr marL="6096122" indent="0">
              <a:buNone/>
              <a:defRPr sz="266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5251" y="8906934"/>
            <a:ext cx="6478985" cy="131007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750" y="22600361"/>
            <a:ext cx="3429000" cy="1298222"/>
          </a:xfrm>
          <a:prstGeom prst="rect">
            <a:avLst/>
          </a:prstGeom>
        </p:spPr>
        <p:txBody>
          <a:bodyPr/>
          <a:lstStyle/>
          <a:p>
            <a:fld id="{750BB084-FBDC-4525-AD54-FE29F23E6F4C}" type="datetime1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48250" y="22600361"/>
            <a:ext cx="5143500" cy="129822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3250" y="22600361"/>
            <a:ext cx="3429000" cy="1298222"/>
          </a:xfrm>
          <a:prstGeom prst="rect">
            <a:avLst/>
          </a:prstGeom>
        </p:spPr>
        <p:txBody>
          <a:bodyPr/>
          <a:lstStyle/>
          <a:p>
            <a:fld id="{A6105AE0-4F00-4C33-8D21-EF4CAAC816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53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750" y="22600361"/>
            <a:ext cx="3429000" cy="1298222"/>
          </a:xfrm>
          <a:prstGeom prst="rect">
            <a:avLst/>
          </a:prstGeom>
        </p:spPr>
        <p:txBody>
          <a:bodyPr/>
          <a:lstStyle/>
          <a:p>
            <a:fld id="{2CC440A9-915A-418F-8850-3110AB0D4131}" type="datetime1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48250" y="22600361"/>
            <a:ext cx="5143500" cy="129822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63250" y="22600361"/>
            <a:ext cx="3429000" cy="1298222"/>
          </a:xfrm>
          <a:prstGeom prst="rect">
            <a:avLst/>
          </a:prstGeom>
        </p:spPr>
        <p:txBody>
          <a:bodyPr/>
          <a:lstStyle/>
          <a:p>
            <a:fld id="{A6105AE0-4F00-4C33-8D21-EF4CAAC816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16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74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735" y="1625600"/>
            <a:ext cx="4915297" cy="5689600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985" y="3510850"/>
            <a:ext cx="7715250" cy="17328444"/>
          </a:xfrm>
        </p:spPr>
        <p:txBody>
          <a:bodyPr/>
          <a:lstStyle>
            <a:lvl1pPr>
              <a:defRPr sz="5333"/>
            </a:lvl1pPr>
            <a:lvl2pPr>
              <a:defRPr sz="4667"/>
            </a:lvl2pPr>
            <a:lvl3pPr>
              <a:defRPr sz="4000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735" y="7315200"/>
            <a:ext cx="4915297" cy="13552313"/>
          </a:xfrm>
        </p:spPr>
        <p:txBody>
          <a:bodyPr/>
          <a:lstStyle>
            <a:lvl1pPr marL="0" indent="0">
              <a:buNone/>
              <a:defRPr sz="2667"/>
            </a:lvl1pPr>
            <a:lvl2pPr marL="762015" indent="0">
              <a:buNone/>
              <a:defRPr sz="2333"/>
            </a:lvl2pPr>
            <a:lvl3pPr marL="1524030" indent="0">
              <a:buNone/>
              <a:defRPr sz="2000"/>
            </a:lvl3pPr>
            <a:lvl4pPr marL="2286046" indent="0">
              <a:buNone/>
              <a:defRPr sz="1667"/>
            </a:lvl4pPr>
            <a:lvl5pPr marL="3048061" indent="0">
              <a:buNone/>
              <a:defRPr sz="1667"/>
            </a:lvl5pPr>
            <a:lvl6pPr marL="3810076" indent="0">
              <a:buNone/>
              <a:defRPr sz="1667"/>
            </a:lvl6pPr>
            <a:lvl7pPr marL="4572091" indent="0">
              <a:buNone/>
              <a:defRPr sz="1667"/>
            </a:lvl7pPr>
            <a:lvl8pPr marL="5334107" indent="0">
              <a:buNone/>
              <a:defRPr sz="1667"/>
            </a:lvl8pPr>
            <a:lvl9pPr marL="6096122" indent="0">
              <a:buNone/>
              <a:defRPr sz="1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750" y="22600361"/>
            <a:ext cx="3429000" cy="1298222"/>
          </a:xfrm>
          <a:prstGeom prst="rect">
            <a:avLst/>
          </a:prstGeom>
        </p:spPr>
        <p:txBody>
          <a:bodyPr/>
          <a:lstStyle/>
          <a:p>
            <a:fld id="{59F41BFD-27F9-4C34-B35C-3A2265E621FC}" type="datetime1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48250" y="22600361"/>
            <a:ext cx="5143500" cy="129822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3250" y="22600361"/>
            <a:ext cx="3429000" cy="1298222"/>
          </a:xfrm>
          <a:prstGeom prst="rect">
            <a:avLst/>
          </a:prstGeom>
        </p:spPr>
        <p:txBody>
          <a:bodyPr/>
          <a:lstStyle/>
          <a:p>
            <a:fld id="{A6105AE0-4F00-4C33-8D21-EF4CAAC816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25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735" y="1625600"/>
            <a:ext cx="4915297" cy="5689600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985" y="3510850"/>
            <a:ext cx="7715250" cy="17328444"/>
          </a:xfrm>
        </p:spPr>
        <p:txBody>
          <a:bodyPr anchor="t"/>
          <a:lstStyle>
            <a:lvl1pPr marL="0" indent="0">
              <a:buNone/>
              <a:defRPr sz="5333"/>
            </a:lvl1pPr>
            <a:lvl2pPr marL="762015" indent="0">
              <a:buNone/>
              <a:defRPr sz="4667"/>
            </a:lvl2pPr>
            <a:lvl3pPr marL="1524030" indent="0">
              <a:buNone/>
              <a:defRPr sz="4000"/>
            </a:lvl3pPr>
            <a:lvl4pPr marL="2286046" indent="0">
              <a:buNone/>
              <a:defRPr sz="3333"/>
            </a:lvl4pPr>
            <a:lvl5pPr marL="3048061" indent="0">
              <a:buNone/>
              <a:defRPr sz="3333"/>
            </a:lvl5pPr>
            <a:lvl6pPr marL="3810076" indent="0">
              <a:buNone/>
              <a:defRPr sz="3333"/>
            </a:lvl6pPr>
            <a:lvl7pPr marL="4572091" indent="0">
              <a:buNone/>
              <a:defRPr sz="3333"/>
            </a:lvl7pPr>
            <a:lvl8pPr marL="5334107" indent="0">
              <a:buNone/>
              <a:defRPr sz="3333"/>
            </a:lvl8pPr>
            <a:lvl9pPr marL="6096122" indent="0">
              <a:buNone/>
              <a:defRPr sz="333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735" y="7315200"/>
            <a:ext cx="4915297" cy="13552313"/>
          </a:xfrm>
        </p:spPr>
        <p:txBody>
          <a:bodyPr/>
          <a:lstStyle>
            <a:lvl1pPr marL="0" indent="0">
              <a:buNone/>
              <a:defRPr sz="2667"/>
            </a:lvl1pPr>
            <a:lvl2pPr marL="762015" indent="0">
              <a:buNone/>
              <a:defRPr sz="2333"/>
            </a:lvl2pPr>
            <a:lvl3pPr marL="1524030" indent="0">
              <a:buNone/>
              <a:defRPr sz="2000"/>
            </a:lvl3pPr>
            <a:lvl4pPr marL="2286046" indent="0">
              <a:buNone/>
              <a:defRPr sz="1667"/>
            </a:lvl4pPr>
            <a:lvl5pPr marL="3048061" indent="0">
              <a:buNone/>
              <a:defRPr sz="1667"/>
            </a:lvl5pPr>
            <a:lvl6pPr marL="3810076" indent="0">
              <a:buNone/>
              <a:defRPr sz="1667"/>
            </a:lvl6pPr>
            <a:lvl7pPr marL="4572091" indent="0">
              <a:buNone/>
              <a:defRPr sz="1667"/>
            </a:lvl7pPr>
            <a:lvl8pPr marL="5334107" indent="0">
              <a:buNone/>
              <a:defRPr sz="1667"/>
            </a:lvl8pPr>
            <a:lvl9pPr marL="6096122" indent="0">
              <a:buNone/>
              <a:defRPr sz="1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750" y="22600361"/>
            <a:ext cx="3429000" cy="1298222"/>
          </a:xfrm>
          <a:prstGeom prst="rect">
            <a:avLst/>
          </a:prstGeom>
        </p:spPr>
        <p:txBody>
          <a:bodyPr/>
          <a:lstStyle/>
          <a:p>
            <a:fld id="{3065EDB7-1A10-4444-925A-63A221171C95}" type="datetime1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48250" y="22600361"/>
            <a:ext cx="5143500" cy="129822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3250" y="22600361"/>
            <a:ext cx="3429000" cy="1298222"/>
          </a:xfrm>
          <a:prstGeom prst="rect">
            <a:avLst/>
          </a:prstGeom>
        </p:spPr>
        <p:txBody>
          <a:bodyPr/>
          <a:lstStyle/>
          <a:p>
            <a:fld id="{A6105AE0-4F00-4C33-8D21-EF4CAAC816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0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750" y="1298228"/>
            <a:ext cx="13144500" cy="4713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750" y="6491111"/>
            <a:ext cx="13144500" cy="15471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6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1524030" rtl="0" eaLnBrk="1" latinLnBrk="0" hangingPunct="1">
        <a:lnSpc>
          <a:spcPct val="90000"/>
        </a:lnSpc>
        <a:spcBef>
          <a:spcPct val="0"/>
        </a:spcBef>
        <a:buNone/>
        <a:defRPr kumimoji="1" sz="73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008" indent="-381008" algn="l" defTabSz="1524030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kumimoji="1" sz="4667" kern="1200">
          <a:solidFill>
            <a:schemeClr val="tx1"/>
          </a:solidFill>
          <a:latin typeface="+mn-lt"/>
          <a:ea typeface="+mn-ea"/>
          <a:cs typeface="+mn-cs"/>
        </a:defRPr>
      </a:lvl1pPr>
      <a:lvl2pPr marL="1143023" indent="-381008" algn="l" defTabSz="152403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905038" indent="-381008" algn="l" defTabSz="152403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kumimoji="1"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667053" indent="-381008" algn="l" defTabSz="152403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429069" indent="-381008" algn="l" defTabSz="152403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191084" indent="-381008" algn="l" defTabSz="152403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953099" indent="-381008" algn="l" defTabSz="152403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114" indent="-381008" algn="l" defTabSz="152403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477130" indent="-381008" algn="l" defTabSz="152403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4030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5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表紙ファイルの作り方</a:t>
            </a:r>
            <a:endParaRPr kumimoji="1" lang="ja-JP" altLang="en-US" sz="5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>
                <a:latin typeface="+mn-ea"/>
              </a:rPr>
              <a:t>3</a:t>
            </a:r>
            <a:r>
              <a:rPr lang="ja-JP" altLang="en-US" sz="4000" dirty="0" smtClean="0">
                <a:latin typeface="+mn-ea"/>
              </a:rPr>
              <a:t>パターンのテンプレートを用意しています。</a:t>
            </a:r>
            <a:r>
              <a:rPr lang="en-US" altLang="ja-JP" sz="4000" dirty="0" smtClean="0">
                <a:latin typeface="+mn-ea"/>
              </a:rPr>
              <a:t>1</a:t>
            </a:r>
            <a:r>
              <a:rPr lang="ja-JP" altLang="en-US" sz="4000" dirty="0" err="1" smtClean="0">
                <a:latin typeface="+mn-ea"/>
              </a:rPr>
              <a:t>つを</a:t>
            </a:r>
            <a:r>
              <a:rPr lang="ja-JP" altLang="en-US" sz="4000" dirty="0">
                <a:latin typeface="+mn-ea"/>
              </a:rPr>
              <a:t>選んでください。</a:t>
            </a:r>
          </a:p>
          <a:p>
            <a:r>
              <a:rPr lang="ja-JP" altLang="en-US" sz="4000" dirty="0">
                <a:latin typeface="+mn-ea"/>
              </a:rPr>
              <a:t>画像をご自身の料理画像に入れ替えてください。</a:t>
            </a:r>
          </a:p>
          <a:p>
            <a:r>
              <a:rPr lang="ja-JP" altLang="en-US" sz="4000" dirty="0" smtClean="0">
                <a:latin typeface="+mn-ea"/>
              </a:rPr>
              <a:t>レシピのタイトル、サブタイトル（必要であれば）、著者名を記入ください。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テンプレートのデザインを一部変更して使っても問題ございません。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作成したレシピの</a:t>
            </a:r>
            <a:r>
              <a:rPr lang="ja-JP" altLang="en-US" sz="4000" dirty="0">
                <a:latin typeface="+mn-ea"/>
              </a:rPr>
              <a:t>スライドを選び、「名前をつけて保存」で</a:t>
            </a:r>
            <a:r>
              <a:rPr lang="en-US" altLang="ja-JP" sz="4000" dirty="0" smtClean="0">
                <a:latin typeface="+mn-ea"/>
              </a:rPr>
              <a:t>JPEG</a:t>
            </a:r>
            <a:r>
              <a:rPr lang="ja-JP" altLang="en-US" sz="4000" dirty="0" smtClean="0">
                <a:latin typeface="+mn-ea"/>
              </a:rPr>
              <a:t>画像と</a:t>
            </a:r>
            <a:r>
              <a:rPr lang="ja-JP" altLang="en-US" sz="4000" dirty="0">
                <a:latin typeface="+mn-ea"/>
              </a:rPr>
              <a:t>して保存して</a:t>
            </a:r>
            <a:r>
              <a:rPr lang="ja-JP" altLang="en-US" sz="4000" dirty="0" smtClean="0">
                <a:latin typeface="+mn-ea"/>
              </a:rPr>
              <a:t>ください。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表紙の作成、アップロードの詳細については、以下のヘルプをご参照ください。</a:t>
            </a:r>
            <a:endParaRPr lang="en-US" altLang="ja-JP" sz="40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ja-JP" sz="4000" dirty="0">
                <a:latin typeface="+mn-ea"/>
              </a:rPr>
              <a:t>https://</a:t>
            </a:r>
            <a:r>
              <a:rPr lang="en-US" altLang="ja-JP" sz="4000" dirty="0" smtClean="0">
                <a:latin typeface="+mn-ea"/>
              </a:rPr>
              <a:t>kdp.amazon.co.jp/ja_JP/help/topic/G200645690</a:t>
            </a:r>
            <a:endParaRPr lang="en-US" altLang="ja-JP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337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1E76AE-8225-ED4D-BB32-2E1E05F20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0" cy="2438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2BB9D6-9032-A447-B559-DB92C339F9CA}"/>
              </a:ext>
            </a:extLst>
          </p:cNvPr>
          <p:cNvSpPr txBox="1"/>
          <p:nvPr/>
        </p:nvSpPr>
        <p:spPr>
          <a:xfrm>
            <a:off x="423843" y="1599348"/>
            <a:ext cx="1439231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ja-JP" altLang="en-US" sz="7000" b="1" dirty="0" smtClean="0">
                <a:solidFill>
                  <a:schemeClr val="accent4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レシピ</a:t>
            </a:r>
            <a:r>
              <a:rPr lang="ja-JP" altLang="en-US" sz="7000" b="1" dirty="0">
                <a:solidFill>
                  <a:schemeClr val="accent4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のタイトルを</a:t>
            </a:r>
            <a:endParaRPr lang="en-US" altLang="ja-JP" sz="7000" b="1" dirty="0">
              <a:solidFill>
                <a:schemeClr val="accent4">
                  <a:lumMod val="50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>
              <a:spcAft>
                <a:spcPts val="1000"/>
              </a:spcAft>
            </a:pPr>
            <a:r>
              <a:rPr lang="ja-JP" altLang="en-US" sz="7000" b="1" dirty="0">
                <a:solidFill>
                  <a:schemeClr val="accent4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記入ください</a:t>
            </a:r>
          </a:p>
          <a:p>
            <a:pPr algn="ctr">
              <a:spcAft>
                <a:spcPts val="1000"/>
              </a:spcAft>
            </a:pPr>
            <a:endParaRPr lang="en-US" sz="7000" dirty="0"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76DAC3-B7E1-014D-8106-C226AE15AB56}"/>
              </a:ext>
            </a:extLst>
          </p:cNvPr>
          <p:cNvSpPr txBox="1"/>
          <p:nvPr/>
        </p:nvSpPr>
        <p:spPr>
          <a:xfrm>
            <a:off x="423843" y="4343079"/>
            <a:ext cx="1439231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000">
                <a:solidFill>
                  <a:schemeClr val="accent4">
                    <a:lumMod val="50000"/>
                  </a:schemeClr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サブタイトルを記入ください</a:t>
            </a:r>
          </a:p>
          <a:p>
            <a:pPr algn="ctr"/>
            <a:endParaRPr lang="en-US" sz="6400" dirty="0">
              <a:latin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C67035-3994-3D40-BE75-E489186BCFA1}"/>
              </a:ext>
            </a:extLst>
          </p:cNvPr>
          <p:cNvSpPr txBox="1"/>
          <p:nvPr/>
        </p:nvSpPr>
        <p:spPr>
          <a:xfrm>
            <a:off x="423843" y="7236178"/>
            <a:ext cx="14392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000">
                <a:solidFill>
                  <a:schemeClr val="accent4">
                    <a:lumMod val="50000"/>
                  </a:schemeClr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著者名を記入ください</a:t>
            </a:r>
          </a:p>
          <a:p>
            <a:pPr algn="ctr"/>
            <a:endParaRPr lang="en-US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165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A36D892-30D5-F741-981D-34DFC0CB5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738"/>
            <a:ext cx="15240000" cy="15240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C791972-C65A-F747-8158-162E207330B8}"/>
              </a:ext>
            </a:extLst>
          </p:cNvPr>
          <p:cNvSpPr txBox="1"/>
          <p:nvPr/>
        </p:nvSpPr>
        <p:spPr>
          <a:xfrm>
            <a:off x="423843" y="1026124"/>
            <a:ext cx="1439231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ja-JP" altLang="en-US" sz="7000" dirty="0" smtClean="0">
                <a:solidFill>
                  <a:schemeClr val="accent4">
                    <a:lumMod val="50000"/>
                  </a:schemeClr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レシピ</a:t>
            </a:r>
            <a:r>
              <a:rPr lang="ja-JP" altLang="en-US" sz="7000" dirty="0">
                <a:solidFill>
                  <a:schemeClr val="accent4">
                    <a:lumMod val="50000"/>
                  </a:schemeClr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のタイトルを</a:t>
            </a:r>
            <a:endParaRPr lang="en-US" altLang="ja-JP" sz="7000" dirty="0">
              <a:solidFill>
                <a:schemeClr val="accent4">
                  <a:lumMod val="50000"/>
                </a:schemeClr>
              </a:solidFill>
              <a:latin typeface="HGSSoeiKakugothicUB" panose="020B0900000000000000" pitchFamily="34" charset="-128"/>
              <a:ea typeface="HGSSoeiKakugothicUB" panose="020B0900000000000000" pitchFamily="34" charset="-128"/>
            </a:endParaRPr>
          </a:p>
          <a:p>
            <a:pPr algn="ctr">
              <a:spcAft>
                <a:spcPts val="1000"/>
              </a:spcAft>
            </a:pPr>
            <a:r>
              <a:rPr lang="ja-JP" altLang="en-US" sz="7000" dirty="0">
                <a:solidFill>
                  <a:schemeClr val="accent4">
                    <a:lumMod val="50000"/>
                  </a:schemeClr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記入ください</a:t>
            </a:r>
          </a:p>
          <a:p>
            <a:pPr algn="ctr">
              <a:spcAft>
                <a:spcPts val="1000"/>
              </a:spcAft>
            </a:pPr>
            <a:endParaRPr lang="en-US" sz="7000" dirty="0">
              <a:latin typeface="+mn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E23F0C-8F0F-3148-B8F3-B74CBEB82717}"/>
              </a:ext>
            </a:extLst>
          </p:cNvPr>
          <p:cNvSpPr txBox="1"/>
          <p:nvPr/>
        </p:nvSpPr>
        <p:spPr>
          <a:xfrm>
            <a:off x="423843" y="3769855"/>
            <a:ext cx="1439231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000">
                <a:solidFill>
                  <a:schemeClr val="accent4">
                    <a:lumMod val="50000"/>
                  </a:schemeClr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サブタイトルを記入ください</a:t>
            </a:r>
          </a:p>
          <a:p>
            <a:pPr algn="ctr"/>
            <a:endParaRPr lang="en-US" sz="6400" dirty="0">
              <a:latin typeface="+mn-e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657104-2A67-5D42-B272-E8E7EC1B1C64}"/>
              </a:ext>
            </a:extLst>
          </p:cNvPr>
          <p:cNvSpPr txBox="1"/>
          <p:nvPr/>
        </p:nvSpPr>
        <p:spPr>
          <a:xfrm>
            <a:off x="423843" y="21892703"/>
            <a:ext cx="14392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000">
                <a:solidFill>
                  <a:schemeClr val="accent4">
                    <a:lumMod val="50000"/>
                  </a:schemeClr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著者名を記入ください</a:t>
            </a:r>
          </a:p>
          <a:p>
            <a:pPr algn="ctr"/>
            <a:endParaRPr lang="en-US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136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0F22632-63D2-A848-9FFD-9FD17272D541}"/>
              </a:ext>
            </a:extLst>
          </p:cNvPr>
          <p:cNvGrpSpPr/>
          <p:nvPr/>
        </p:nvGrpSpPr>
        <p:grpSpPr>
          <a:xfrm>
            <a:off x="0" y="5308738"/>
            <a:ext cx="15259050" cy="5086350"/>
            <a:chOff x="0" y="657225"/>
            <a:chExt cx="15259050" cy="508635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A36D892-30D5-F741-981D-34DFC0CB5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7225"/>
              <a:ext cx="5086350" cy="508635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82A9849-DB9C-B544-BD91-80B36859D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350" y="657225"/>
              <a:ext cx="5086350" cy="508635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DAE7430-C442-B345-82A0-2B669CBD7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2700" y="657225"/>
              <a:ext cx="5086350" cy="508635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752981E-9C4B-C344-8A79-E68B7777BC01}"/>
              </a:ext>
            </a:extLst>
          </p:cNvPr>
          <p:cNvGrpSpPr/>
          <p:nvPr/>
        </p:nvGrpSpPr>
        <p:grpSpPr>
          <a:xfrm>
            <a:off x="0" y="10395088"/>
            <a:ext cx="15259050" cy="5086350"/>
            <a:chOff x="0" y="6779729"/>
            <a:chExt cx="15259050" cy="508635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C561555-8F2E-0E47-96E3-0F90D6CF8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350" y="6779729"/>
              <a:ext cx="5086350" cy="508635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4BE9089-B939-EF4E-B8A7-7345C9756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2700" y="6779729"/>
              <a:ext cx="5086350" cy="508635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5C76449-35E9-FF41-930B-3AA82F924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779729"/>
              <a:ext cx="5086350" cy="508635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C07879-0BC5-C34D-89F0-70EBF747B0E6}"/>
              </a:ext>
            </a:extLst>
          </p:cNvPr>
          <p:cNvGrpSpPr/>
          <p:nvPr/>
        </p:nvGrpSpPr>
        <p:grpSpPr>
          <a:xfrm>
            <a:off x="0" y="15481438"/>
            <a:ext cx="15259050" cy="5086350"/>
            <a:chOff x="0" y="657225"/>
            <a:chExt cx="15259050" cy="508635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7067705-48B8-2B4E-8FA6-E8E5C1222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7225"/>
              <a:ext cx="5086350" cy="508635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9085470-22D0-B54D-837E-3EA8A2499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350" y="657225"/>
              <a:ext cx="5086350" cy="508635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94C6984-24E4-CC44-A5B1-B1F6ACF60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2700" y="657225"/>
              <a:ext cx="5086350" cy="5086350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C791972-C65A-F747-8158-162E207330B8}"/>
              </a:ext>
            </a:extLst>
          </p:cNvPr>
          <p:cNvSpPr txBox="1"/>
          <p:nvPr/>
        </p:nvSpPr>
        <p:spPr>
          <a:xfrm>
            <a:off x="423843" y="1026124"/>
            <a:ext cx="1439231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ja-JP" altLang="en-US" sz="7000" dirty="0" smtClean="0">
                <a:solidFill>
                  <a:schemeClr val="accent4">
                    <a:lumMod val="50000"/>
                  </a:schemeClr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レシピ</a:t>
            </a:r>
            <a:r>
              <a:rPr lang="ja-JP" altLang="en-US" sz="7000" dirty="0">
                <a:solidFill>
                  <a:schemeClr val="accent4">
                    <a:lumMod val="50000"/>
                  </a:schemeClr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のタイトルを</a:t>
            </a:r>
            <a:endParaRPr lang="en-US" altLang="ja-JP" sz="7000" dirty="0">
              <a:solidFill>
                <a:schemeClr val="accent4">
                  <a:lumMod val="50000"/>
                </a:schemeClr>
              </a:solidFill>
              <a:latin typeface="HGSSoeiKakugothicUB" panose="020B0900000000000000" pitchFamily="34" charset="-128"/>
              <a:ea typeface="HGSSoeiKakugothicUB" panose="020B0900000000000000" pitchFamily="34" charset="-128"/>
            </a:endParaRPr>
          </a:p>
          <a:p>
            <a:pPr algn="ctr">
              <a:spcAft>
                <a:spcPts val="1000"/>
              </a:spcAft>
            </a:pPr>
            <a:r>
              <a:rPr lang="ja-JP" altLang="en-US" sz="7000" dirty="0">
                <a:solidFill>
                  <a:schemeClr val="accent4">
                    <a:lumMod val="50000"/>
                  </a:schemeClr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記入ください</a:t>
            </a:r>
          </a:p>
          <a:p>
            <a:pPr algn="ctr">
              <a:spcAft>
                <a:spcPts val="1000"/>
              </a:spcAft>
            </a:pPr>
            <a:endParaRPr lang="en-US" sz="7000" dirty="0">
              <a:latin typeface="+mn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E23F0C-8F0F-3148-B8F3-B74CBEB82717}"/>
              </a:ext>
            </a:extLst>
          </p:cNvPr>
          <p:cNvSpPr txBox="1"/>
          <p:nvPr/>
        </p:nvSpPr>
        <p:spPr>
          <a:xfrm>
            <a:off x="423843" y="3769855"/>
            <a:ext cx="1439231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000">
                <a:solidFill>
                  <a:schemeClr val="accent4">
                    <a:lumMod val="50000"/>
                  </a:schemeClr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サブタイトルを記入ください</a:t>
            </a:r>
          </a:p>
          <a:p>
            <a:pPr algn="ctr"/>
            <a:endParaRPr lang="en-US" sz="6400" dirty="0">
              <a:latin typeface="+mn-e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657104-2A67-5D42-B272-E8E7EC1B1C64}"/>
              </a:ext>
            </a:extLst>
          </p:cNvPr>
          <p:cNvSpPr txBox="1"/>
          <p:nvPr/>
        </p:nvSpPr>
        <p:spPr>
          <a:xfrm>
            <a:off x="423843" y="21892703"/>
            <a:ext cx="14392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000">
                <a:solidFill>
                  <a:schemeClr val="accent4">
                    <a:lumMod val="50000"/>
                  </a:schemeClr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著者名を記入ください</a:t>
            </a:r>
          </a:p>
          <a:p>
            <a:pPr algn="ctr"/>
            <a:endParaRPr lang="en-US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3801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3064</TotalTime>
  <Words>142</Words>
  <Application>Microsoft Office PowerPoint</Application>
  <PresentationFormat>ユーザー設定</PresentationFormat>
  <Paragraphs>20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HGS創英角ｺﾞｼｯｸUB</vt:lpstr>
      <vt:lpstr>HGS創英角ｺﾞｼｯｸUB</vt:lpstr>
      <vt:lpstr>MS PGothic</vt:lpstr>
      <vt:lpstr>游ゴシック</vt:lpstr>
      <vt:lpstr>游ゴシック Light</vt:lpstr>
      <vt:lpstr>Arial</vt:lpstr>
      <vt:lpstr>Calibri</vt:lpstr>
      <vt:lpstr>Calibri Light</vt:lpstr>
      <vt:lpstr>Office テーマ</vt:lpstr>
      <vt:lpstr>表紙ファイルの作り方</vt:lpstr>
      <vt:lpstr>PowerPoint プレゼンテーション</vt:lpstr>
      <vt:lpstr>PowerPoint プレゼンテーション</vt:lpstr>
      <vt:lpstr>PowerPoint プレゼンテーション</vt:lpstr>
    </vt:vector>
  </TitlesOfParts>
  <Company>Amazon Corporate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てすと</dc:title>
  <dc:creator>Hirosawa, Sachio</dc:creator>
  <cp:lastModifiedBy>Miura, Megumi</cp:lastModifiedBy>
  <cp:revision>54</cp:revision>
  <cp:lastPrinted>2017-12-05T09:39:26Z</cp:lastPrinted>
  <dcterms:created xsi:type="dcterms:W3CDTF">2017-12-01T05:25:34Z</dcterms:created>
  <dcterms:modified xsi:type="dcterms:W3CDTF">2018-05-14T10:22:24Z</dcterms:modified>
</cp:coreProperties>
</file>